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2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624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Energy from the sun is produced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Fission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Fusion of light atoms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77108" y="703385"/>
            <a:ext cx="1010529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There is enough fuel in the sun to last for about __ years.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 billion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10 billion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50,000 years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There is enough fuel in the sun to last for about __ years.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5 billion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10 billion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50,000 years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Sunspots are dark areas on the sun that are _______ the surrounding area.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A. Hotter than.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b.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Cooler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than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c. the same temperature as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Sunspots are dark areas on the sun that are _______ the surrounding area.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A. Hotter than.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b. </a:t>
            </a:r>
            <a:r>
              <a:rPr lang="en-US" b="1" u="sng" dirty="0">
                <a:solidFill>
                  <a:srgbClr val="FF0000"/>
                </a:solidFill>
              </a:rPr>
              <a:t>Cooler than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c. the same temperature as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 </a:t>
            </a:r>
            <a:r>
              <a:rPr lang="en-US" dirty="0"/>
              <a:t>link different parts of sunspot regions together</a:t>
            </a:r>
            <a:r>
              <a:rPr lang="en-US" dirty="0" smtClean="0"/>
              <a:t>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CME’s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Solar prominences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Solar winds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__________ </a:t>
            </a:r>
            <a:r>
              <a:rPr lang="en-US" dirty="0"/>
              <a:t>link different parts of sunspot regions together.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CME’s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u="sng" dirty="0">
                <a:solidFill>
                  <a:srgbClr val="FF0000"/>
                </a:solidFill>
              </a:rPr>
              <a:t>Solar prominences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Solar winds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Electric power problem can be caused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Sunspots and core emissions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Solar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promenences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Solar flares or CME’s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Electric power problem can be caused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Sunspots and core emissions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Solar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promenences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Solar flares or CME’s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Stars are NOT classified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Size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Brightness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Temperature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distance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Stars are NOT classified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Size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Brightness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Temperature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distance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an AU?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auditory unit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distance light travels in a year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Astronomical unit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than one is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an AU?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auditory unit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distance light travels in a year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Astronomical unit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More than one is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Star light is used with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parallax to determine the distance of a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spectrograph can determine chemical composition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HR diagram to determine star brightness, and temperature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Star light is used with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parallax to determine the distance of a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spectrograph can determine chemical composition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An HR diagram to determine star brightness, and temperature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All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color of stars from hot to cool is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red, white, green, blue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Blue, white, yellow, red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Red, white, yellow, blue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color of stars from hot to cool is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red, white, green, blue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Blue, white, yellow, red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Red, white, yellow, blue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Earth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Rotates every _______________ and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Revolves every 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24835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best answer at this time for the moon formation is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Collision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Capture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Co-formation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Earth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Rotates every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</a:t>
            </a:r>
            <a:r>
              <a:rPr lang="en-US" b="1" dirty="0" smtClean="0">
                <a:solidFill>
                  <a:srgbClr val="FF0000"/>
                </a:solidFill>
              </a:rPr>
              <a:t>24 hours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and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Revolves every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r>
              <a:rPr lang="en-US" b="1" dirty="0" smtClean="0">
                <a:solidFill>
                  <a:srgbClr val="FF0000"/>
                </a:solidFill>
              </a:rPr>
              <a:t>365days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Black holes for when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Small stars die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Medium stars die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Large stars die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Black holes for when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Small stars die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Medium stars die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Large stars die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Apparent magnitude is how a star appears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viewed from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lined up with other stars at a specific distance from earth.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Apparent magnitude is how a star appears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When viewed from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lined up with other stars at a specific distance from earth.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all the stars and planets formed from the gravity pulling a giant cloud of gas and dust  together, why are some planets rocky, having lost most of their gases?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all the stars and planets formed from the gravity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pulling a giant cloud of gas and dust 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together, why are some planets rocky, having lost most of their gases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rgbClr val="FF0000"/>
                </a:solidFill>
              </a:rPr>
              <a:t>Closest to the sun,  they were burned off.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name for the theory about the formation of the universe?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a singularity in this connotation?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name for the theory about the formation of the universe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en-US" b="1" u="sng" dirty="0" smtClean="0">
                <a:solidFill>
                  <a:srgbClr val="FF0000"/>
                </a:solidFill>
              </a:rPr>
              <a:t> Big Bang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a singularity in this connotation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en-US" b="1" u="sng" dirty="0" smtClean="0">
                <a:solidFill>
                  <a:srgbClr val="FF0000"/>
                </a:solidFill>
              </a:rPr>
              <a:t> The point of </a:t>
            </a:r>
            <a:r>
              <a:rPr lang="en-US" b="1" u="sng" dirty="0" err="1" smtClean="0">
                <a:solidFill>
                  <a:srgbClr val="FF0000"/>
                </a:solidFill>
              </a:rPr>
              <a:t>origen</a:t>
            </a:r>
            <a:r>
              <a:rPr lang="en-US" b="1" u="sng" dirty="0" smtClean="0">
                <a:solidFill>
                  <a:srgbClr val="FF0000"/>
                </a:solidFill>
              </a:rPr>
              <a:t> for the expansion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best answer at this time for the moon formation is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Collision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Capture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Co-formation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3 pieces of evidence that support the big bang?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3 pieces of evidence that support the big bang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Red shift, Composition of matter, Cosmic background radiation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evidence would you have that there is an unseen planet near a star or other planet?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evidence would you have that there is an unseen planet near a star or other planet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 wobble in the orbit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stars begin to run out of fuel they first become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Red giants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Supernovas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White dwarfs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Black holes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stars begin to run out of fuel they first become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Red giants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Supernovas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White dwarfs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Black holes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smaller star burns fast and dies relatively quickly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very large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star burns slower and does a little slower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mass of a star determines the life cycle of a star.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smaller star burns fast and dies relatively quickly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very large star burns slower and does a little slower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mass of a star determines the life cycle of a star.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Gravity?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Gravity pulls the gasses in space together, forming stars and planets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Gravity 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auses objects to move in elliptical orbits instead of straight lines.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We do not know what causes gravity at this time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Artificial gravity is now being used in hoover boards.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a supernova occurs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star is born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star dies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collision has occurred in space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Gravity?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Gravity pulls the gasses in space together, forming stars and planets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Gravity causes objects to move in elliptical orbits instead of straight lines.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We do not know what causes gravity at this time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Artificial gravity is now being used in hoover boards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Forms first as 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protostar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Forms when nuclear fusion stars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Requires a certain amount of mass before it can form.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Forms first as 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protostar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Forms when nuclear fusion stars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Requires a certain amount of mass before it can form.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</a:t>
            </a:r>
            <a:r>
              <a:rPr lang="en-US" b="1" u="sng" dirty="0" smtClean="0">
                <a:solidFill>
                  <a:srgbClr val="FF0000"/>
                </a:solidFill>
              </a:rPr>
              <a:t>correct</a:t>
            </a:r>
            <a:endParaRPr lang="en-US" b="1" u="sng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4651807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stars burn the hottest and brightest?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379" y="504091"/>
            <a:ext cx="4770560" cy="448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6133001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stars burn the hottest and brightest?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Blue-white; main sequence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555" y="1254369"/>
            <a:ext cx="37242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579627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a star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begins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to fun out of fuel, what 2 types of stars can it become?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952" y="1012215"/>
            <a:ext cx="376237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5661090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a star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begins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to fun out of fuel, what 2 types of stars can it become?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Red Giant or Super Giant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844" y="1082553"/>
            <a:ext cx="376237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a supernova occurs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star is born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star dies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collision has occurred in space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Orbits are due to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Inertia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Gravity and inertia keep objects in orbit due to freefall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Orbits are due to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Inertia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Gravity and inertia keep objects in orbit due to </a:t>
            </a:r>
            <a:r>
              <a:rPr lang="en-US" b="1" u="sng" dirty="0" smtClean="0">
                <a:solidFill>
                  <a:srgbClr val="FF0000"/>
                </a:solidFill>
              </a:rPr>
              <a:t>freefall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Energy from the sun is produced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Fission splitting of a heavy atom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Fusion of light atoms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1309</Words>
  <Application>Microsoft Office PowerPoint</Application>
  <PresentationFormat>Custom</PresentationFormat>
  <Paragraphs>311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2014-03-11T04:34:31Z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